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0AA"/>
    <a:srgbClr val="00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8" autoAdjust="0"/>
    <p:restoredTop sz="94660"/>
  </p:normalViewPr>
  <p:slideViewPr>
    <p:cSldViewPr>
      <p:cViewPr varScale="1">
        <p:scale>
          <a:sx n="70" d="100"/>
          <a:sy n="70" d="100"/>
        </p:scale>
        <p:origin x="15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02D8CD-5962-460A-A1B6-4CBBC6F83544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3622B9-BF9A-4F9A-93E3-2936AA50DB6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499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65A3-6CB2-447A-954A-A5468285559F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649D9-504D-48F2-B6EA-90641C99442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162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4168-409F-44E5-8A01-2763F8C98F10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3D65-C4A8-4960-8C77-2E7A38817D8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87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00BE-BF41-4845-BA27-603A96776C17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4115-E243-451B-9710-3E1C3AA4DF9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707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9A2E-A081-49A0-8B2F-D671FA5B393E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26A1-CFF3-4DD5-AFB1-D432A40CD58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43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8C6CC-B513-4CFF-B6CC-317D406C9EFA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DE8C-CB6B-4CA4-9582-BB777CD8806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17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654E-2DEB-40C7-8000-1F6F165E8FE8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A04C7-9671-4F88-A017-173371BF69E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052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56A6-9CAD-40A8-8426-A5EA1B57A5B9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AAC9F-B43A-4D30-9F80-5730CECD008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041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7E48-108E-4D0A-A903-77767399F2DC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38762-4BB3-46E8-B697-60F662B8A6B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68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E1D8F-7340-4889-BD1F-6D704071A0FF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0365F-49AC-47A6-BF77-18421581B39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3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E6584-FA66-4786-AA9E-358E0BB06473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0BFB-255E-4FF6-8E07-CCF58F6D74F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627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5C8E2-26C6-43BB-8DA1-1666C38AC12E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097E4-FD90-40A2-85CF-D4F92303C07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12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título del patrón</a:t>
            </a:r>
            <a:endParaRPr lang="es-MX" altLang="es-MX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  <a:endParaRPr lang="es-MX" alt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B6C42A-AB23-4996-9DEA-E194A9F18C66}" type="datetimeFigureOut">
              <a:rPr lang="es-MX"/>
              <a:pPr>
                <a:defRPr/>
              </a:pPr>
              <a:t>26/11/2021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389A46-769C-4D86-9192-2E2BBF75B3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cmaml.org/sind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56919"/>
              </p:ext>
            </p:extLst>
          </p:nvPr>
        </p:nvGraphicFramePr>
        <p:xfrm>
          <a:off x="250825" y="756840"/>
          <a:ext cx="8713789" cy="4914578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17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ENERO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FEBRERO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MARZO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ABRIL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</a:rPr>
                        <a:t>- 10; Inicio de ciclo de medición del semestre anterior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11; </a:t>
                      </a: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Remisión a Coordinadores de Municipios inscritos del Manual y Formulario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12-31; Recolección de datos por los Coordinadores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Recolección de datos por los Coordinadores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1; Envío a SINDES de Formulario completado con datos semestrales y anuales del </a:t>
                      </a:r>
                      <a:r>
                        <a:rPr kumimoji="0" lang="es-MX" sz="1000" b="1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2º Semestre 2021</a:t>
                      </a:r>
                      <a:endParaRPr kumimoji="0" lang="es-MX" sz="1000" b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2-18; Revisión de datos por SINDES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22; SINDES remite datos cuestionados a Coordinadores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12; </a:t>
                      </a: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Límite para enviar a SINDES datos cuestionados revisados y aclarados en su totalidad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12-22; Procesamiento de datos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25-29; Revisión final de resultados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MAYO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JUNIO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JULIO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AGOSTO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8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2-6; Elaboración reporte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9-13; Revisión reporte por Coordinadores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16-20; Ajustes al reporte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23; Envío a Coordinadores del reporte final 2o Semestre 2021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- 1; Difusión del reporte final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- 2-30; Trabajo interno SINDES</a:t>
                      </a:r>
                      <a:endParaRPr kumimoji="0" lang="es-ES" sz="1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</a:rPr>
                        <a:t> 4; Inicio del ciclo de medición del semestre anterior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11; Remisión a Coordinadores de municipios inscritos de Manual y Formulario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12-29 Recolección de datos por los Coordinadores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1-31; Recolección de datos por los Coordinadores</a:t>
                      </a:r>
                      <a:endParaRPr kumimoji="0" lang="es-MX" sz="1000" b="1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</a:rPr>
                        <a:t>- </a:t>
                      </a:r>
                      <a:r>
                        <a:rPr kumimoji="0" lang="es-MX" sz="10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31; Envío a SINDES de Formulario completado con datos semestrales del </a:t>
                      </a:r>
                      <a:r>
                        <a:rPr kumimoji="0" lang="es-MX" sz="1000" b="1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1er Semestre 2022</a:t>
                      </a:r>
                      <a:endParaRPr kumimoji="0" lang="es-MX" sz="1000" b="1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SEPTIEMBRE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OCTUBRE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NOVIEMBRE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DICIEMBRE</a:t>
                      </a:r>
                      <a:endParaRPr kumimoji="0" lang="es-MX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2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1-12; Revisión de datos por SINDES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15; SINDES remite datos cuestionados a Coordinadores</a:t>
                      </a: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30; Límite para enviar a SINDES datos cuestionados revisados </a:t>
                      </a: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3-14; Procesamiento de datos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17-21; Revisión final de resultados</a:t>
                      </a: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24-31; Elaboración reporte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1-8; Revisión reporte por Coordinadores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9-14; Ajustes al reporte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16; Envío a Coordinadores SINDES del reporte final 1er Semestre 2022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23; Difusión del reporte final</a:t>
                      </a:r>
                      <a:endParaRPr kumimoji="0" lang="es-MX" sz="10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E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- 1-22; Trabajo interno SINDES</a:t>
                      </a:r>
                      <a:endParaRPr kumimoji="0" lang="es-MX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5" marB="45705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 Box 87"/>
          <p:cNvSpPr txBox="1">
            <a:spLocks noChangeArrowheads="1"/>
          </p:cNvSpPr>
          <p:nvPr/>
        </p:nvSpPr>
        <p:spPr bwMode="auto">
          <a:xfrm>
            <a:off x="500062" y="168821"/>
            <a:ext cx="82484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MX" sz="2800" dirty="0">
                <a:latin typeface="+mj-lt"/>
              </a:rPr>
              <a:t>CALENDARIO MEDICIÓN COMPARADA SINDES 2022</a:t>
            </a:r>
            <a:endParaRPr lang="es-ES" sz="2800" dirty="0">
              <a:latin typeface="+mj-lt"/>
            </a:endParaRPr>
          </a:p>
        </p:txBody>
      </p:sp>
      <p:sp>
        <p:nvSpPr>
          <p:cNvPr id="3112" name="Text Box 85"/>
          <p:cNvSpPr txBox="1">
            <a:spLocks noChangeArrowheads="1"/>
          </p:cNvSpPr>
          <p:nvPr/>
        </p:nvSpPr>
        <p:spPr bwMode="auto">
          <a:xfrm>
            <a:off x="142875" y="5877272"/>
            <a:ext cx="850106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altLang="es-MX" sz="1100" dirty="0">
                <a:latin typeface="Calibri" pitchFamily="34" charset="0"/>
              </a:rPr>
              <a:t>NOTAS: </a:t>
            </a:r>
          </a:p>
          <a:p>
            <a:pPr eaLnBrk="1" hangingPunct="1">
              <a:buFontTx/>
              <a:buAutoNum type="arabicPeriod"/>
            </a:pPr>
            <a:r>
              <a:rPr lang="es-MX" altLang="es-MX" sz="1100" dirty="0">
                <a:latin typeface="Calibri" pitchFamily="34" charset="0"/>
              </a:rPr>
              <a:t>El calendario está sujeto a cambios sin previo aviso.</a:t>
            </a:r>
          </a:p>
          <a:p>
            <a:pPr eaLnBrk="1" hangingPunct="1">
              <a:buFontTx/>
              <a:buAutoNum type="arabicPeriod"/>
            </a:pPr>
            <a:r>
              <a:rPr lang="es-MX" altLang="es-MX" sz="1100" b="1" u="sng" dirty="0">
                <a:latin typeface="Calibri" pitchFamily="34" charset="0"/>
              </a:rPr>
              <a:t>La inscripción al SINDES puede hacerse en cualquier mes del año </a:t>
            </a:r>
          </a:p>
        </p:txBody>
      </p:sp>
      <p:sp>
        <p:nvSpPr>
          <p:cNvPr id="3113" name="4 CuadroTexto"/>
          <p:cNvSpPr txBox="1">
            <a:spLocks noChangeArrowheads="1"/>
          </p:cNvSpPr>
          <p:nvPr/>
        </p:nvSpPr>
        <p:spPr bwMode="auto">
          <a:xfrm>
            <a:off x="5041512" y="6247090"/>
            <a:ext cx="18646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MX" dirty="0">
                <a:hlinkClick r:id="rId2"/>
              </a:rPr>
              <a:t>www.icmaml.org</a:t>
            </a:r>
            <a:endParaRPr lang="es-ES" altLang="es-MX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9B3A82F-178F-4925-A27F-676AB60111E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984" y="5877272"/>
            <a:ext cx="1145480" cy="8595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64433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7097</TotalTime>
  <Words>329</Words>
  <Application>Microsoft Office PowerPoint</Application>
  <PresentationFormat>Presentación en pantalla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jvillasana</dc:creator>
  <cp:lastModifiedBy>Jaime Villasana Dávila</cp:lastModifiedBy>
  <cp:revision>147</cp:revision>
  <dcterms:created xsi:type="dcterms:W3CDTF">2009-04-02T20:42:13Z</dcterms:created>
  <dcterms:modified xsi:type="dcterms:W3CDTF">2021-11-25T23:52:58Z</dcterms:modified>
</cp:coreProperties>
</file>